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7" r:id="rId2"/>
    <p:sldId id="267" r:id="rId3"/>
    <p:sldId id="278" r:id="rId4"/>
    <p:sldId id="279" r:id="rId5"/>
    <p:sldId id="298" r:id="rId6"/>
    <p:sldId id="285" r:id="rId7"/>
    <p:sldId id="284" r:id="rId8"/>
    <p:sldId id="280" r:id="rId9"/>
    <p:sldId id="286" r:id="rId10"/>
    <p:sldId id="287" r:id="rId11"/>
    <p:sldId id="288" r:id="rId12"/>
    <p:sldId id="289" r:id="rId13"/>
    <p:sldId id="290" r:id="rId14"/>
    <p:sldId id="296" r:id="rId15"/>
    <p:sldId id="292" r:id="rId16"/>
    <p:sldId id="291" r:id="rId17"/>
    <p:sldId id="293" r:id="rId18"/>
    <p:sldId id="294" r:id="rId19"/>
    <p:sldId id="295" r:id="rId20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3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5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Orta Stil 4 - Vurgu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>
        <p:guide pos="3863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934A79D-B074-41E2-8427-51AD5DAC80A4}" type="datetime1">
              <a:rPr lang="tr-TR" smtClean="0"/>
              <a:t>20.12.2020</a:t>
            </a:fld>
            <a:endParaRPr lang="tr-TR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0DAEC2-1803-4B25-BD60-2B947A11854E}" type="datetime1">
              <a:rPr lang="tr-TR" noProof="0" smtClean="0"/>
              <a:t>20.12.2020</a:t>
            </a:fld>
            <a:endParaRPr lang="tr-TR" noProof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322CDD-9D6C-4F63-9EC2-648226624108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36410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10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16290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11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45355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12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90095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13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98217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14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28808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15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87469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16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0841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17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73361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18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45395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19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19500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81010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04924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2471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68730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75743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76343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90837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tr-TR" smtClean="0"/>
              <a:t>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81283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  <a:endParaRPr lang="tr-TR" noProof="0" dirty="0"/>
          </a:p>
        </p:txBody>
      </p:sp>
      <p:sp>
        <p:nvSpPr>
          <p:cNvPr id="8" name="Dikdörtgen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D68505-F22A-41BA-94E0-C23C1DDFB935}" type="datetime1">
              <a:rPr lang="tr-TR" noProof="0" smtClean="0"/>
              <a:t>20.12.2020</a:t>
            </a:fld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CD4C02-D4CB-4974-BA21-92281C432972}" type="datetime1">
              <a:rPr lang="tr-TR" noProof="0" smtClean="0"/>
              <a:t>20.12.2020</a:t>
            </a:fld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7BBEC3-C850-4A23-87E1-62440A67820C}" type="datetime1">
              <a:rPr lang="tr-TR" noProof="0" smtClean="0"/>
              <a:t>20.12.2020</a:t>
            </a:fld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Başlığ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9" name="Dikdörtgen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  <p:pic>
        <p:nvPicPr>
          <p:cNvPr id="8" name="Resim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E5277B-4E19-4807-AC5E-54BC97DCDA73}" type="datetime1">
              <a:rPr lang="tr-TR" noProof="0" smtClean="0"/>
              <a:t>20.12.2020</a:t>
            </a:fld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67E82A-2A84-4675-A0BE-EED9D721E7D0}" type="datetime1">
              <a:rPr lang="tr-TR" noProof="0" smtClean="0"/>
              <a:t>20.12.2020</a:t>
            </a:fld>
            <a:endParaRPr lang="tr-TR" noProof="0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665286-4FE8-4E7E-9AB5-C6B3411311E2}" type="datetime1">
              <a:rPr lang="tr-TR" noProof="0" smtClean="0"/>
              <a:t>20.12.2020</a:t>
            </a:fld>
            <a:endParaRPr lang="tr-TR" noProof="0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EC1DD7-3944-40EA-A140-283383FF3BC6}" type="datetime1">
              <a:rPr lang="tr-TR" noProof="0" smtClean="0"/>
              <a:t>20.12.2020</a:t>
            </a:fld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0" name="Dikdörtgen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B315AE-9904-4354-9294-7FE8C479A75C}" type="datetime1">
              <a:rPr lang="tr-TR" noProof="0" smtClean="0"/>
              <a:t>20.12.2020</a:t>
            </a:fld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Resim Yer Tutucusu 2" descr="Resim eklemek için boş yer tutucu. Yer tutucuya tıklayın ve eklemek istediğiniz resmi seçin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F9EF59-4C6C-4752-85D7-D247CA64901B}" type="datetime1">
              <a:rPr lang="tr-TR" noProof="0" smtClean="0"/>
              <a:t>20.12.2020</a:t>
            </a:fld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  <p:sp>
        <p:nvSpPr>
          <p:cNvPr id="11" name="Dikdörtgen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tr-TR" noProof="0" dirty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5C3D9BF-238D-4D60-9817-065B299944A6}" type="datetime1">
              <a:rPr lang="tr-TR" noProof="0" smtClean="0"/>
              <a:t>20.12.2020</a:t>
            </a:fld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tr-TR" noProof="0" smtClean="0"/>
              <a:pPr/>
              <a:t>‹#›</a:t>
            </a:fld>
            <a:endParaRPr lang="tr-TR" noProof="0" dirty="0"/>
          </a:p>
        </p:txBody>
      </p:sp>
      <p:sp>
        <p:nvSpPr>
          <p:cNvPr id="8" name="Dikdörtgen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tr-TR" dirty="0"/>
              <a:t>AKILLI FİHRİST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tr-TR" altLang="tr-TR" dirty="0"/>
              <a:t>497_22 "Proje Grupları 35"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2D3B45"/>
                </a:solidFill>
                <a:effectLst/>
                <a:latin typeface="Lato Extended"/>
              </a:rPr>
              <a:t> </a:t>
            </a:r>
            <a:endParaRPr kumimoji="0" lang="tr-TR" altLang="tr-TR" sz="2000" b="1" i="0" u="none" strike="noStrike" cap="none" normalizeH="0" baseline="0" dirty="0">
              <a:ln>
                <a:noFill/>
              </a:ln>
              <a:solidFill>
                <a:srgbClr val="2D3B45"/>
              </a:solidFill>
              <a:effectLst/>
              <a:latin typeface="Lato Extended"/>
            </a:endParaRPr>
          </a:p>
          <a:p>
            <a:pPr rtl="0"/>
            <a:endParaRPr lang="tr-T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tr-TR" dirty="0"/>
              <a:t>TASARIM</a:t>
            </a:r>
            <a:b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tr-TR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95400" y="971550"/>
            <a:ext cx="9601200" cy="619125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tr-TR" b="1" cap="all" dirty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VERİTABANI YAPISI</a:t>
            </a:r>
          </a:p>
          <a:p>
            <a:pPr marL="45720" indent="0" algn="just">
              <a:buNone/>
            </a:pPr>
            <a:endParaRPr lang="tr-T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5679F1DD-0325-4E8A-8FA4-E4625C39E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01" y="1406012"/>
            <a:ext cx="8117822" cy="4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6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tr-TR" dirty="0"/>
              <a:t>GERÇEKLEME</a:t>
            </a:r>
            <a:b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tr-TR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95400" y="971550"/>
            <a:ext cx="9601200" cy="619125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endParaRPr lang="tr-TR" b="1" cap="all" dirty="0"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pPr marL="45720" indent="0" algn="just">
              <a:buNone/>
            </a:pPr>
            <a:endParaRPr lang="tr-T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E45E27F5-5C7E-4BD6-9A6D-710F38ABD5E8}"/>
              </a:ext>
            </a:extLst>
          </p:cNvPr>
          <p:cNvSpPr txBox="1">
            <a:spLocks/>
          </p:cNvSpPr>
          <p:nvPr/>
        </p:nvSpPr>
        <p:spPr>
          <a:xfrm>
            <a:off x="1295400" y="1524000"/>
            <a:ext cx="96012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tr-TR" sz="2400" b="1" cap="all" dirty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KULLANILAN YAZILIMLAR </a:t>
            </a:r>
          </a:p>
          <a:p>
            <a:pPr algn="just"/>
            <a:r>
              <a:rPr lang="tr-TR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Arayüz</a:t>
            </a:r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tasarımı için </a:t>
            </a:r>
          </a:p>
          <a:p>
            <a:pPr lvl="1" algn="just"/>
            <a:r>
              <a:rPr lang="tr-TR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endParaRPr lang="tr-T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Kodlama için</a:t>
            </a:r>
          </a:p>
          <a:p>
            <a:pPr lvl="1" algn="just"/>
            <a:r>
              <a:rPr lang="tr-TR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PyCharm</a:t>
            </a:r>
            <a:endParaRPr lang="tr-T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tr-TR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Veritabanı</a:t>
            </a:r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Tasarımı için</a:t>
            </a:r>
          </a:p>
          <a:p>
            <a:pPr lvl="1" algn="just"/>
            <a:r>
              <a:rPr lang="tr-TR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Sqlite</a:t>
            </a:r>
            <a:r>
              <a:rPr lang="tr-T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</a:t>
            </a:r>
          </a:p>
          <a:p>
            <a:endParaRPr lang="tr-T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>
              <a:buFont typeface="Arial" pitchFamily="34" charset="0"/>
              <a:buNone/>
            </a:pPr>
            <a:endParaRPr lang="tr-T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32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tr-TR" dirty="0"/>
              <a:t>GERÇEKLEME</a:t>
            </a:r>
            <a:b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tr-TR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95400" y="971550"/>
            <a:ext cx="9601200" cy="619125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endParaRPr lang="tr-TR" b="1" cap="all" dirty="0"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pPr marL="45720" indent="0" algn="just">
              <a:buNone/>
            </a:pPr>
            <a:endParaRPr lang="tr-T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E45E27F5-5C7E-4BD6-9A6D-710F38ABD5E8}"/>
              </a:ext>
            </a:extLst>
          </p:cNvPr>
          <p:cNvSpPr txBox="1">
            <a:spLocks/>
          </p:cNvSpPr>
          <p:nvPr/>
        </p:nvSpPr>
        <p:spPr>
          <a:xfrm>
            <a:off x="1295400" y="1524000"/>
            <a:ext cx="96012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tr-TR" sz="2400" b="1" cap="all" dirty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ARAYÜZ TASARIMI </a:t>
            </a:r>
          </a:p>
          <a:p>
            <a:pPr algn="just"/>
            <a:r>
              <a:rPr lang="tr-TR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Arayüz</a:t>
            </a:r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tasarımı kodlama ile senkronize sürdürülmüştür.</a:t>
            </a:r>
          </a:p>
          <a:p>
            <a:pPr algn="just"/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İlk etapta </a:t>
            </a:r>
            <a:r>
              <a:rPr lang="tr-TR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QtDesigner</a:t>
            </a:r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ile yapılmıştır. Fakat karşılaşılan sorunlar nedeniyle </a:t>
            </a:r>
            <a:r>
              <a:rPr lang="tr-TR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ile tasarım yapılmıştır.</a:t>
            </a:r>
          </a:p>
          <a:p>
            <a:pPr algn="just"/>
            <a:r>
              <a:rPr lang="tr-TR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Arayüz</a:t>
            </a:r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sade tutulmuştur.</a:t>
            </a:r>
          </a:p>
          <a:p>
            <a:pPr marL="45720" indent="0">
              <a:buNone/>
            </a:pPr>
            <a:endParaRPr lang="tr-T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>
              <a:buFont typeface="Arial" pitchFamily="34" charset="0"/>
              <a:buNone/>
            </a:pPr>
            <a:endParaRPr lang="tr-T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12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tr-TR" dirty="0"/>
              <a:t>GERÇEKLEME</a:t>
            </a:r>
            <a:b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tr-TR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E45E27F5-5C7E-4BD6-9A6D-710F38ABD5E8}"/>
              </a:ext>
            </a:extLst>
          </p:cNvPr>
          <p:cNvSpPr txBox="1">
            <a:spLocks/>
          </p:cNvSpPr>
          <p:nvPr/>
        </p:nvSpPr>
        <p:spPr>
          <a:xfrm>
            <a:off x="1295400" y="952500"/>
            <a:ext cx="9601200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tr-TR" sz="2400" b="1" cap="all" dirty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ARAYÜZ TASARIMINA AİT GÖRSELLER</a:t>
            </a:r>
            <a:endParaRPr lang="tr-T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2C8D946E-A2C7-431C-A661-FAF76623F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806000"/>
            <a:ext cx="4668083" cy="3336722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C039F337-7F7D-4A32-BFA8-4D5693A79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07931"/>
            <a:ext cx="5385495" cy="333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9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tr-TR" dirty="0"/>
              <a:t>GERÇEKLEME</a:t>
            </a:r>
            <a:b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tr-TR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E45E27F5-5C7E-4BD6-9A6D-710F38ABD5E8}"/>
              </a:ext>
            </a:extLst>
          </p:cNvPr>
          <p:cNvSpPr txBox="1">
            <a:spLocks/>
          </p:cNvSpPr>
          <p:nvPr/>
        </p:nvSpPr>
        <p:spPr>
          <a:xfrm>
            <a:off x="1295400" y="952500"/>
            <a:ext cx="9601200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tr-TR" sz="2400" b="1" cap="all" dirty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ARAYÜZ TASARIMINA AİT GÖRSELLER</a:t>
            </a:r>
            <a:endParaRPr lang="tr-T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6620F0C-2930-476E-B7B5-B7977AB4A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76" y="1524001"/>
            <a:ext cx="3797741" cy="406051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554FE6D8-407D-441C-BF36-3CFCDD013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213" y="1524000"/>
            <a:ext cx="7710572" cy="406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tr-TR" dirty="0"/>
              <a:t>GERÇEKLEME</a:t>
            </a:r>
            <a:b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tr-TR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95400" y="971550"/>
            <a:ext cx="9601200" cy="619125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endParaRPr lang="tr-TR" b="1" cap="all" dirty="0"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pPr marL="45720" indent="0" algn="just">
              <a:buNone/>
            </a:pPr>
            <a:endParaRPr lang="tr-T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E45E27F5-5C7E-4BD6-9A6D-710F38ABD5E8}"/>
              </a:ext>
            </a:extLst>
          </p:cNvPr>
          <p:cNvSpPr txBox="1">
            <a:spLocks/>
          </p:cNvSpPr>
          <p:nvPr/>
        </p:nvSpPr>
        <p:spPr>
          <a:xfrm>
            <a:off x="1295400" y="1524000"/>
            <a:ext cx="96012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tr-TR" sz="2400" b="1" cap="all" dirty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KODLAMA </a:t>
            </a:r>
          </a:p>
          <a:p>
            <a:pPr algn="just"/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Kodlama </a:t>
            </a:r>
            <a:r>
              <a:rPr lang="tr-TR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PyCharm</a:t>
            </a:r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ile yapılmıştır.</a:t>
            </a:r>
          </a:p>
          <a:p>
            <a:pPr algn="just"/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SqLite3 ile oluşturulan </a:t>
            </a:r>
            <a:r>
              <a:rPr lang="tr-TR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veritabanı</a:t>
            </a:r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üzerinde veriler saklanmaktadır.</a:t>
            </a:r>
          </a:p>
          <a:p>
            <a:pPr marL="45720" indent="0" algn="just">
              <a:buNone/>
            </a:pPr>
            <a:endParaRPr lang="tr-T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tr-T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>
              <a:buFont typeface="Arial" pitchFamily="34" charset="0"/>
              <a:buNone/>
            </a:pPr>
            <a:endParaRPr lang="tr-T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64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tr-TR" dirty="0"/>
              <a:t>GERÇEKLEME</a:t>
            </a:r>
            <a:b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tr-TR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E45E27F5-5C7E-4BD6-9A6D-710F38ABD5E8}"/>
              </a:ext>
            </a:extLst>
          </p:cNvPr>
          <p:cNvSpPr txBox="1">
            <a:spLocks/>
          </p:cNvSpPr>
          <p:nvPr/>
        </p:nvSpPr>
        <p:spPr>
          <a:xfrm>
            <a:off x="1295400" y="952500"/>
            <a:ext cx="9601200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tr-TR" sz="2400" b="1" cap="all" dirty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ÖRNEK KODLAR – Öğretmen İŞLEMLERİ VERİTABANI BAĞLANTISI</a:t>
            </a:r>
            <a:endParaRPr lang="tr-T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CC82ADE-23FC-451E-A99B-78EE20C9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1372080"/>
            <a:ext cx="7353300" cy="478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4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tr-TR" dirty="0"/>
              <a:t>TEST VE HATA AYIKLAMA</a:t>
            </a:r>
            <a:b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tr-TR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95400" y="971550"/>
            <a:ext cx="9601200" cy="619125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endParaRPr lang="tr-TR" b="1" cap="all" dirty="0"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pPr marL="45720" indent="0" algn="just">
              <a:buNone/>
            </a:pPr>
            <a:endParaRPr lang="tr-T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E45E27F5-5C7E-4BD6-9A6D-710F38ABD5E8}"/>
              </a:ext>
            </a:extLst>
          </p:cNvPr>
          <p:cNvSpPr txBox="1">
            <a:spLocks/>
          </p:cNvSpPr>
          <p:nvPr/>
        </p:nvSpPr>
        <p:spPr>
          <a:xfrm>
            <a:off x="1295400" y="1524000"/>
            <a:ext cx="96012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 son kullanıcı testlerine tabi tutulmuştur.</a:t>
            </a:r>
          </a:p>
          <a:p>
            <a:pPr algn="just"/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Karşılaşılan sorunlar ve mantıksal hatalar iletilerek düzeltilmesi sağlanmıştır.</a:t>
            </a:r>
          </a:p>
          <a:p>
            <a:pPr algn="just"/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Sonraki </a:t>
            </a:r>
            <a:r>
              <a:rPr lang="tr-TR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aşamalrda</a:t>
            </a:r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düzeltilecek bazı parametreler aşağıdaki gibidir.</a:t>
            </a:r>
          </a:p>
          <a:p>
            <a:pPr lvl="1" algn="just"/>
            <a:r>
              <a:rPr lang="tr-TR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</a:t>
            </a:r>
            <a:r>
              <a:rPr lang="tr-T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dönüşümünden sonra Program Çık butonun verdiği hatanın giderilmesi</a:t>
            </a:r>
          </a:p>
          <a:p>
            <a:pPr lvl="1" algn="just"/>
            <a:r>
              <a:rPr lang="tr-T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Kimlik bilgisine göre aramada yaşanılan sorunun giderilmesi</a:t>
            </a:r>
          </a:p>
          <a:p>
            <a:pPr marL="45720" indent="0">
              <a:buNone/>
            </a:pPr>
            <a:endParaRPr lang="tr-T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>
              <a:buFont typeface="Arial" pitchFamily="34" charset="0"/>
              <a:buNone/>
            </a:pPr>
            <a:endParaRPr lang="tr-T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48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tr-TR" dirty="0"/>
              <a:t>PROGRAMIN KULLANIM VİDEOSU</a:t>
            </a:r>
            <a:b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tr-TR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95400" y="971550"/>
            <a:ext cx="9601200" cy="619125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endParaRPr lang="tr-TR" b="1" cap="all" dirty="0"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pPr marL="45720" indent="0" algn="just">
              <a:buNone/>
            </a:pPr>
            <a:endParaRPr lang="tr-T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hytonFihrist - Copy">
            <a:hlinkClick r:id="" action="ppaction://media"/>
            <a:extLst>
              <a:ext uri="{FF2B5EF4-FFF2-40B4-BE49-F238E27FC236}">
                <a16:creationId xmlns:a16="http://schemas.microsoft.com/office/drawing/2014/main" id="{E8DB8BF8-61A5-42BA-98E0-27D4EA26EE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400" y="952500"/>
            <a:ext cx="9601550" cy="515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331913" y="3081338"/>
            <a:ext cx="9601200" cy="695324"/>
          </a:xfrm>
        </p:spPr>
        <p:txBody>
          <a:bodyPr rtlCol="0">
            <a:noAutofit/>
          </a:bodyPr>
          <a:lstStyle/>
          <a:p>
            <a:pPr algn="ctr"/>
            <a:r>
              <a:rPr lang="tr-TR" sz="5400" dirty="0"/>
              <a:t>TEŞEKKÜRLER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95400" y="971550"/>
            <a:ext cx="9601200" cy="619125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endParaRPr lang="tr-TR" b="1" cap="all" dirty="0"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pPr marL="45720" indent="0" algn="just">
              <a:buNone/>
            </a:pPr>
            <a:endParaRPr lang="tr-T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67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tr-TR" dirty="0"/>
              <a:t>ÇALIŞMA EKİBİMİZ</a:t>
            </a:r>
            <a:br>
              <a:rPr lang="tr-TR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95400" y="1524000"/>
            <a:ext cx="9601200" cy="4419600"/>
          </a:xfrm>
        </p:spPr>
        <p:txBody>
          <a:bodyPr rtlCol="0">
            <a:normAutofit fontScale="92500" lnSpcReduction="10000"/>
          </a:bodyPr>
          <a:lstStyle/>
          <a:p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Mesut KARADAVUT</a:t>
            </a:r>
          </a:p>
          <a:p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Ayşe KARADAVUT</a:t>
            </a:r>
          </a:p>
          <a:p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Filiz YÜKSEL</a:t>
            </a:r>
          </a:p>
          <a:p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Esma BIYIKLI</a:t>
            </a:r>
          </a:p>
          <a:p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Abdullah GÖKÇEK</a:t>
            </a:r>
          </a:p>
          <a:p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Abdurrahim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SARGIN</a:t>
            </a:r>
          </a:p>
          <a:p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Mehmet E. ÇETİN</a:t>
            </a:r>
          </a:p>
          <a:p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Berat ARSLAN</a:t>
            </a:r>
          </a:p>
          <a:p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Servet ÖZTÜRK</a:t>
            </a:r>
          </a:p>
          <a:p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Osman KARABULUT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tr-TR" dirty="0"/>
              <a:t>GITHUB ADRESİ</a:t>
            </a:r>
            <a:br>
              <a:rPr lang="tr-TR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95400" y="1524000"/>
            <a:ext cx="9601200" cy="4419600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tr-T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https://github.com/sidelock/Proje35</a:t>
            </a:r>
          </a:p>
        </p:txBody>
      </p:sp>
    </p:spTree>
    <p:extLst>
      <p:ext uri="{BB962C8B-B14F-4D97-AF65-F5344CB8AC3E}">
        <p14:creationId xmlns:p14="http://schemas.microsoft.com/office/powerpoint/2010/main" val="14097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tr-TR" dirty="0"/>
              <a:t>PROJE AŞAMALARI</a:t>
            </a:r>
            <a:br>
              <a:rPr lang="tr-TR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95400" y="1524000"/>
            <a:ext cx="9601200" cy="4419600"/>
          </a:xfrm>
        </p:spPr>
        <p:txBody>
          <a:bodyPr rtlCol="0">
            <a:normAutofit/>
          </a:bodyPr>
          <a:lstStyle/>
          <a:p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Problemin Tanımı ve İhtiyaç Analizi</a:t>
            </a:r>
          </a:p>
          <a:p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Tasarım Süreci</a:t>
            </a:r>
          </a:p>
          <a:p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Gerçekleme</a:t>
            </a:r>
          </a:p>
          <a:p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Sınama Süreci</a:t>
            </a:r>
          </a:p>
          <a:p>
            <a:pPr marL="45720" indent="0">
              <a:buNone/>
            </a:pP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92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tr-TR" dirty="0"/>
              <a:t>PROJE GELİŞTİRME SÜRECİ</a:t>
            </a:r>
            <a:br>
              <a:rPr lang="tr-TR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7A2AC709-BBC5-4221-BD7C-6F54F103A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23" y="1996316"/>
            <a:ext cx="10310754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7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tr-TR" dirty="0"/>
              <a:t>Problemin Tanımı ve İhtiyaç Analizi</a:t>
            </a:r>
            <a:b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tr-TR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95400" y="1524000"/>
            <a:ext cx="9601200" cy="4419600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tr-TR" sz="2400" b="1" cap="all" dirty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PROBLEMİN TANIMI</a:t>
            </a:r>
          </a:p>
          <a:p>
            <a:pPr algn="just"/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Öğretmenlerin gerek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hibrit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gerek örgün eğitimde oluşabilecek acil durumlarda öğrenci ve veli bilgilerine hızla ulaşabilecekleri yöntem ya da sistem nasıl olmalıdır?</a:t>
            </a:r>
          </a:p>
          <a:p>
            <a:pPr algn="just"/>
            <a:endParaRPr lang="tr-T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60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tr-TR" dirty="0"/>
              <a:t>Problemin Tanımı ve İhtiyaç Analizi</a:t>
            </a:r>
            <a:b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tr-TR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95400" y="1524000"/>
            <a:ext cx="9601200" cy="4419600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tr-TR" sz="2400" b="1" cap="all" dirty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İHTİYAÇ ANALİZİ</a:t>
            </a:r>
          </a:p>
          <a:p>
            <a:pPr algn="just"/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 bağlamda “Akıllı Fihrist” otomasyon programı yapılacak olup,</a:t>
            </a:r>
          </a:p>
          <a:p>
            <a:pPr lvl="1" algn="just"/>
            <a:r>
              <a:rPr lang="tr-T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Sisteme öğrenci ve veli bilgilerinin girilmesi, güncelleştirilmesi, erişilmesi, devamsızlık bilgilerinin oluşturulması ve izlenmesi amaçlanmaktadır.</a:t>
            </a:r>
          </a:p>
          <a:p>
            <a:pPr lvl="1" algn="just"/>
            <a:r>
              <a:rPr lang="tr-T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Programın kullanıcısı olarak öğretmenler sadece dersine girdiği öğrencilerin bilgilerini görmeyecek, aynı okulda bulunan tüm öğrencilerin detaylı bilgilerine erişebilecektir.</a:t>
            </a:r>
          </a:p>
          <a:p>
            <a:endParaRPr lang="tr-T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7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tr-TR" dirty="0"/>
              <a:t>TASARIM</a:t>
            </a:r>
            <a:b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tr-TR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95400" y="971550"/>
            <a:ext cx="9601200" cy="619125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tr-TR" b="1" cap="all" dirty="0" err="1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GeNEL</a:t>
            </a:r>
            <a:r>
              <a:rPr lang="tr-TR" b="1" cap="all" dirty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 ÇALIŞMA YAPISI</a:t>
            </a:r>
          </a:p>
          <a:p>
            <a:pPr marL="45720" indent="0" algn="just">
              <a:buNone/>
            </a:pPr>
            <a:endParaRPr lang="tr-T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DCB2895-0559-43C5-9F8E-7D79EBB794F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15" y="1713547"/>
            <a:ext cx="9090660" cy="37252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3250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tr-TR" dirty="0"/>
              <a:t>TASARIM</a:t>
            </a:r>
            <a:b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tr-TR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95400" y="971550"/>
            <a:ext cx="9601200" cy="619125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tr-TR" b="1" cap="all" dirty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SINIF YAPISI</a:t>
            </a:r>
          </a:p>
          <a:p>
            <a:pPr marL="45720" indent="0" algn="just">
              <a:buNone/>
            </a:pPr>
            <a:endParaRPr lang="tr-T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2F95732-89C8-4037-BE4E-136B860B1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62" y="1381223"/>
            <a:ext cx="6786563" cy="45052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6317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ırmızı Çizgili İş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459420_TF03031023" id="{2FDC3178-B355-4906-A3A6-89224A1ECACF}" vid="{3F45BED9-6391-4982-9D70-2EFDED80CCC7}"/>
    </a:ext>
  </a:extLst>
</a:theme>
</file>

<file path=ppt/theme/theme2.xml><?xml version="1.0" encoding="utf-8"?>
<a:theme xmlns:a="http://schemas.openxmlformats.org/drawingml/2006/main" name="Ofis Teması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Kırmızı çizgili iş sunusu (geniş ekran)</Template>
  <TotalTime>159</TotalTime>
  <Words>328</Words>
  <Application>Microsoft Office PowerPoint</Application>
  <PresentationFormat>Geniş ekran</PresentationFormat>
  <Paragraphs>102</Paragraphs>
  <Slides>19</Slides>
  <Notes>19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</vt:lpstr>
      <vt:lpstr>Lato Extended</vt:lpstr>
      <vt:lpstr>Kırmızı Çizgili İş 16x9</vt:lpstr>
      <vt:lpstr>AKILLI FİHRİST</vt:lpstr>
      <vt:lpstr>ÇALIŞMA EKİBİMİZ </vt:lpstr>
      <vt:lpstr>GITHUB ADRESİ </vt:lpstr>
      <vt:lpstr>PROJE AŞAMALARI </vt:lpstr>
      <vt:lpstr>PROJE GELİŞTİRME SÜRECİ </vt:lpstr>
      <vt:lpstr>Problemin Tanımı ve İhtiyaç Analizi  </vt:lpstr>
      <vt:lpstr>Problemin Tanımı ve İhtiyaç Analizi  </vt:lpstr>
      <vt:lpstr>TASARIM  </vt:lpstr>
      <vt:lpstr>TASARIM  </vt:lpstr>
      <vt:lpstr>TASARIM  </vt:lpstr>
      <vt:lpstr>GERÇEKLEME  </vt:lpstr>
      <vt:lpstr>GERÇEKLEME  </vt:lpstr>
      <vt:lpstr>GERÇEKLEME  </vt:lpstr>
      <vt:lpstr>GERÇEKLEME  </vt:lpstr>
      <vt:lpstr>GERÇEKLEME  </vt:lpstr>
      <vt:lpstr>GERÇEKLEME  </vt:lpstr>
      <vt:lpstr>TEST VE HATA AYIKLAMA  </vt:lpstr>
      <vt:lpstr>PROGRAMIN KULLANIM VİDEOSU  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AKILLI FİHRİST</dc:title>
  <dc:creator>Base</dc:creator>
  <cp:lastModifiedBy>Base</cp:lastModifiedBy>
  <cp:revision>17</cp:revision>
  <dcterms:created xsi:type="dcterms:W3CDTF">2020-12-17T06:44:12Z</dcterms:created>
  <dcterms:modified xsi:type="dcterms:W3CDTF">2020-12-20T19:50:33Z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